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tags/tag10.xml" ContentType="application/vnd.openxmlformats-officedocument.presentationml.tags+xml"/>
  <Override PartName="/ppt/notesSlides/notesSlide13.xml" ContentType="application/vnd.openxmlformats-officedocument.presentationml.notesSlide+xml"/>
  <Override PartName="/ppt/tags/tag11.xml" ContentType="application/vnd.openxmlformats-officedocument.presentationml.tags+xml"/>
  <Override PartName="/ppt/notesSlides/notesSlide14.xml" ContentType="application/vnd.openxmlformats-officedocument.presentationml.notesSlide+xml"/>
  <Override PartName="/ppt/tags/tag12.xml" ContentType="application/vnd.openxmlformats-officedocument.presentationml.tags+xml"/>
  <Override PartName="/ppt/notesSlides/notesSlide15.xml" ContentType="application/vnd.openxmlformats-officedocument.presentationml.notesSlide+xml"/>
  <Override PartName="/ppt/tags/tag13.xml" ContentType="application/vnd.openxmlformats-officedocument.presentationml.tags+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tags/tag16.xml" ContentType="application/vnd.openxmlformats-officedocument.presentationml.tags+xml"/>
  <Override PartName="/ppt/notesSlides/notesSlide19.xml" ContentType="application/vnd.openxmlformats-officedocument.presentationml.notesSlide+xml"/>
  <Override PartName="/ppt/tags/tag17.xml" ContentType="application/vnd.openxmlformats-officedocument.presentationml.tags+xml"/>
  <Override PartName="/ppt/notesSlides/notesSlide20.xml" ContentType="application/vnd.openxmlformats-officedocument.presentationml.notesSlide+xml"/>
  <Override PartName="/ppt/tags/tag18.xml" ContentType="application/vnd.openxmlformats-officedocument.presentationml.tags+xml"/>
  <Override PartName="/ppt/notesSlides/notesSlide21.xml" ContentType="application/vnd.openxmlformats-officedocument.presentationml.notesSlide+xml"/>
  <Override PartName="/ppt/tags/tag19.xml" ContentType="application/vnd.openxmlformats-officedocument.presentationml.tags+xml"/>
  <Override PartName="/ppt/notesSlides/notesSlide22.xml" ContentType="application/vnd.openxmlformats-officedocument.presentationml.notesSlide+xml"/>
  <Override PartName="/ppt/tags/tag20.xml" ContentType="application/vnd.openxmlformats-officedocument.presentationml.tags+xml"/>
  <Override PartName="/ppt/notesSlides/notesSlide23.xml" ContentType="application/vnd.openxmlformats-officedocument.presentationml.notesSlide+xml"/>
  <Override PartName="/ppt/tags/tag21.xml" ContentType="application/vnd.openxmlformats-officedocument.presentationml.tags+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0" r:id="rId5"/>
  </p:sldMasterIdLst>
  <p:notesMasterIdLst>
    <p:notesMasterId r:id="rId36"/>
  </p:notesMasterIdLst>
  <p:sldIdLst>
    <p:sldId id="257" r:id="rId6"/>
    <p:sldId id="263" r:id="rId7"/>
    <p:sldId id="474" r:id="rId8"/>
    <p:sldId id="298" r:id="rId9"/>
    <p:sldId id="267" r:id="rId10"/>
    <p:sldId id="469" r:id="rId11"/>
    <p:sldId id="470" r:id="rId12"/>
    <p:sldId id="554" r:id="rId13"/>
    <p:sldId id="620" r:id="rId14"/>
    <p:sldId id="598" r:id="rId15"/>
    <p:sldId id="619" r:id="rId16"/>
    <p:sldId id="611" r:id="rId17"/>
    <p:sldId id="612" r:id="rId18"/>
    <p:sldId id="606" r:id="rId19"/>
    <p:sldId id="601" r:id="rId20"/>
    <p:sldId id="599" r:id="rId21"/>
    <p:sldId id="608" r:id="rId22"/>
    <p:sldId id="610" r:id="rId23"/>
    <p:sldId id="616" r:id="rId24"/>
    <p:sldId id="607" r:id="rId25"/>
    <p:sldId id="614" r:id="rId26"/>
    <p:sldId id="613" r:id="rId27"/>
    <p:sldId id="603" r:id="rId28"/>
    <p:sldId id="602" r:id="rId29"/>
    <p:sldId id="604" r:id="rId30"/>
    <p:sldId id="605" r:id="rId31"/>
    <p:sldId id="615" r:id="rId32"/>
    <p:sldId id="617" r:id="rId33"/>
    <p:sldId id="618" r:id="rId34"/>
    <p:sldId id="477"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F9BB75-B3E1-4BD6-ADA3-BDF961D69CFF}" v="1" dt="2020-08-30T12:22:41.4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4BF9BB75-B3E1-4BD6-ADA3-BDF961D69CFF}"/>
    <pc:docChg chg="undo custSel modSld">
      <pc:chgData name="Rachel J Houghton" userId="eb43c97e479d4048" providerId="LiveId" clId="{4BF9BB75-B3E1-4BD6-ADA3-BDF961D69CFF}" dt="2020-08-30T12:35:25.022" v="66" actId="14100"/>
      <pc:docMkLst>
        <pc:docMk/>
      </pc:docMkLst>
      <pc:sldChg chg="modSp mod">
        <pc:chgData name="Rachel J Houghton" userId="eb43c97e479d4048" providerId="LiveId" clId="{4BF9BB75-B3E1-4BD6-ADA3-BDF961D69CFF}" dt="2020-08-30T12:21:59.419" v="11" actId="20577"/>
        <pc:sldMkLst>
          <pc:docMk/>
          <pc:sldMk cId="2985715927" sldId="263"/>
        </pc:sldMkLst>
        <pc:spChg chg="mod">
          <ac:chgData name="Rachel J Houghton" userId="eb43c97e479d4048" providerId="LiveId" clId="{4BF9BB75-B3E1-4BD6-ADA3-BDF961D69CFF}" dt="2020-08-30T12:21:34.265" v="0" actId="114"/>
          <ac:spMkLst>
            <pc:docMk/>
            <pc:sldMk cId="2985715927" sldId="263"/>
            <ac:spMk id="2" creationId="{2CB6ED8F-715F-482C-A9F6-228FC08B635A}"/>
          </ac:spMkLst>
        </pc:spChg>
        <pc:spChg chg="mod">
          <ac:chgData name="Rachel J Houghton" userId="eb43c97e479d4048" providerId="LiveId" clId="{4BF9BB75-B3E1-4BD6-ADA3-BDF961D69CFF}" dt="2020-08-30T12:21:59.419" v="11" actId="20577"/>
          <ac:spMkLst>
            <pc:docMk/>
            <pc:sldMk cId="2985715927" sldId="263"/>
            <ac:spMk id="6" creationId="{6B3DC813-0F66-4EE3-8EA3-390547BADAA4}"/>
          </ac:spMkLst>
        </pc:spChg>
      </pc:sldChg>
      <pc:sldChg chg="modSp mod">
        <pc:chgData name="Rachel J Houghton" userId="eb43c97e479d4048" providerId="LiveId" clId="{4BF9BB75-B3E1-4BD6-ADA3-BDF961D69CFF}" dt="2020-08-30T12:22:18.824" v="12" actId="14100"/>
        <pc:sldMkLst>
          <pc:docMk/>
          <pc:sldMk cId="2819374454" sldId="469"/>
        </pc:sldMkLst>
        <pc:spChg chg="mod">
          <ac:chgData name="Rachel J Houghton" userId="eb43c97e479d4048" providerId="LiveId" clId="{4BF9BB75-B3E1-4BD6-ADA3-BDF961D69CFF}" dt="2020-08-30T12:22:18.824" v="12" actId="14100"/>
          <ac:spMkLst>
            <pc:docMk/>
            <pc:sldMk cId="2819374454" sldId="469"/>
            <ac:spMk id="3" creationId="{02669792-3AA6-4C9E-8A29-6AC355504564}"/>
          </ac:spMkLst>
        </pc:spChg>
      </pc:sldChg>
      <pc:sldChg chg="modSp mod">
        <pc:chgData name="Rachel J Houghton" userId="eb43c97e479d4048" providerId="LiveId" clId="{4BF9BB75-B3E1-4BD6-ADA3-BDF961D69CFF}" dt="2020-08-30T12:22:23.780" v="13" actId="14100"/>
        <pc:sldMkLst>
          <pc:docMk/>
          <pc:sldMk cId="1762984606" sldId="470"/>
        </pc:sldMkLst>
        <pc:spChg chg="mod">
          <ac:chgData name="Rachel J Houghton" userId="eb43c97e479d4048" providerId="LiveId" clId="{4BF9BB75-B3E1-4BD6-ADA3-BDF961D69CFF}" dt="2020-08-30T12:22:23.780" v="13" actId="14100"/>
          <ac:spMkLst>
            <pc:docMk/>
            <pc:sldMk cId="1762984606" sldId="470"/>
            <ac:spMk id="3" creationId="{02669792-3AA6-4C9E-8A29-6AC355504564}"/>
          </ac:spMkLst>
        </pc:spChg>
      </pc:sldChg>
      <pc:sldChg chg="modSp mod">
        <pc:chgData name="Rachel J Houghton" userId="eb43c97e479d4048" providerId="LiveId" clId="{4BF9BB75-B3E1-4BD6-ADA3-BDF961D69CFF}" dt="2020-08-30T12:27:06.127" v="22" actId="1076"/>
        <pc:sldMkLst>
          <pc:docMk/>
          <pc:sldMk cId="2271433622" sldId="598"/>
        </pc:sldMkLst>
        <pc:spChg chg="mod">
          <ac:chgData name="Rachel J Houghton" userId="eb43c97e479d4048" providerId="LiveId" clId="{4BF9BB75-B3E1-4BD6-ADA3-BDF961D69CFF}" dt="2020-08-30T12:27:06.127" v="22" actId="1076"/>
          <ac:spMkLst>
            <pc:docMk/>
            <pc:sldMk cId="2271433622" sldId="598"/>
            <ac:spMk id="5" creationId="{263F09DD-6A88-491D-BE08-FC1FA8CE1754}"/>
          </ac:spMkLst>
        </pc:spChg>
      </pc:sldChg>
      <pc:sldChg chg="modSp mod">
        <pc:chgData name="Rachel J Houghton" userId="eb43c97e479d4048" providerId="LiveId" clId="{4BF9BB75-B3E1-4BD6-ADA3-BDF961D69CFF}" dt="2020-08-30T12:29:45.170" v="28" actId="1076"/>
        <pc:sldMkLst>
          <pc:docMk/>
          <pc:sldMk cId="422783404" sldId="599"/>
        </pc:sldMkLst>
        <pc:spChg chg="mod">
          <ac:chgData name="Rachel J Houghton" userId="eb43c97e479d4048" providerId="LiveId" clId="{4BF9BB75-B3E1-4BD6-ADA3-BDF961D69CFF}" dt="2020-08-30T12:29:45.170" v="28" actId="1076"/>
          <ac:spMkLst>
            <pc:docMk/>
            <pc:sldMk cId="422783404" sldId="599"/>
            <ac:spMk id="5" creationId="{3A8599D2-B756-48DF-847A-CDEE8331B146}"/>
          </ac:spMkLst>
        </pc:spChg>
      </pc:sldChg>
      <pc:sldChg chg="modSp mod">
        <pc:chgData name="Rachel J Houghton" userId="eb43c97e479d4048" providerId="LiveId" clId="{4BF9BB75-B3E1-4BD6-ADA3-BDF961D69CFF}" dt="2020-08-30T12:29:34.585" v="27" actId="1076"/>
        <pc:sldMkLst>
          <pc:docMk/>
          <pc:sldMk cId="2288963907" sldId="601"/>
        </pc:sldMkLst>
        <pc:spChg chg="mod">
          <ac:chgData name="Rachel J Houghton" userId="eb43c97e479d4048" providerId="LiveId" clId="{4BF9BB75-B3E1-4BD6-ADA3-BDF961D69CFF}" dt="2020-08-30T12:29:34.585" v="27" actId="1076"/>
          <ac:spMkLst>
            <pc:docMk/>
            <pc:sldMk cId="2288963907" sldId="601"/>
            <ac:spMk id="9" creationId="{56AC78E7-263F-49A9-A4CF-D563562B03D9}"/>
          </ac:spMkLst>
        </pc:spChg>
      </pc:sldChg>
      <pc:sldChg chg="modSp mod">
        <pc:chgData name="Rachel J Houghton" userId="eb43c97e479d4048" providerId="LiveId" clId="{4BF9BB75-B3E1-4BD6-ADA3-BDF961D69CFF}" dt="2020-08-30T12:33:05.800" v="46" actId="20577"/>
        <pc:sldMkLst>
          <pc:docMk/>
          <pc:sldMk cId="3538721443" sldId="602"/>
        </pc:sldMkLst>
        <pc:spChg chg="mod">
          <ac:chgData name="Rachel J Houghton" userId="eb43c97e479d4048" providerId="LiveId" clId="{4BF9BB75-B3E1-4BD6-ADA3-BDF961D69CFF}" dt="2020-08-30T12:33:05.800" v="46" actId="20577"/>
          <ac:spMkLst>
            <pc:docMk/>
            <pc:sldMk cId="3538721443" sldId="602"/>
            <ac:spMk id="5" creationId="{3A8599D2-B756-48DF-847A-CDEE8331B146}"/>
          </ac:spMkLst>
        </pc:spChg>
      </pc:sldChg>
      <pc:sldChg chg="modSp mod">
        <pc:chgData name="Rachel J Houghton" userId="eb43c97e479d4048" providerId="LiveId" clId="{4BF9BB75-B3E1-4BD6-ADA3-BDF961D69CFF}" dt="2020-08-30T12:31:45.676" v="39" actId="20577"/>
        <pc:sldMkLst>
          <pc:docMk/>
          <pc:sldMk cId="3989716364" sldId="603"/>
        </pc:sldMkLst>
        <pc:spChg chg="mod">
          <ac:chgData name="Rachel J Houghton" userId="eb43c97e479d4048" providerId="LiveId" clId="{4BF9BB75-B3E1-4BD6-ADA3-BDF961D69CFF}" dt="2020-08-30T12:31:45.676" v="39" actId="20577"/>
          <ac:spMkLst>
            <pc:docMk/>
            <pc:sldMk cId="3989716364" sldId="603"/>
            <ac:spMk id="5" creationId="{3A8599D2-B756-48DF-847A-CDEE8331B146}"/>
          </ac:spMkLst>
        </pc:spChg>
      </pc:sldChg>
      <pc:sldChg chg="modSp mod">
        <pc:chgData name="Rachel J Houghton" userId="eb43c97e479d4048" providerId="LiveId" clId="{4BF9BB75-B3E1-4BD6-ADA3-BDF961D69CFF}" dt="2020-08-30T12:33:44.991" v="52" actId="20577"/>
        <pc:sldMkLst>
          <pc:docMk/>
          <pc:sldMk cId="1665404932" sldId="604"/>
        </pc:sldMkLst>
        <pc:spChg chg="mod">
          <ac:chgData name="Rachel J Houghton" userId="eb43c97e479d4048" providerId="LiveId" clId="{4BF9BB75-B3E1-4BD6-ADA3-BDF961D69CFF}" dt="2020-08-30T12:33:44.991" v="52" actId="20577"/>
          <ac:spMkLst>
            <pc:docMk/>
            <pc:sldMk cId="1665404932" sldId="604"/>
            <ac:spMk id="5" creationId="{3A8599D2-B756-48DF-847A-CDEE8331B146}"/>
          </ac:spMkLst>
        </pc:spChg>
      </pc:sldChg>
      <pc:sldChg chg="modSp mod">
        <pc:chgData name="Rachel J Houghton" userId="eb43c97e479d4048" providerId="LiveId" clId="{4BF9BB75-B3E1-4BD6-ADA3-BDF961D69CFF}" dt="2020-08-30T12:34:07.822" v="58" actId="20577"/>
        <pc:sldMkLst>
          <pc:docMk/>
          <pc:sldMk cId="532197625" sldId="605"/>
        </pc:sldMkLst>
        <pc:spChg chg="mod">
          <ac:chgData name="Rachel J Houghton" userId="eb43c97e479d4048" providerId="LiveId" clId="{4BF9BB75-B3E1-4BD6-ADA3-BDF961D69CFF}" dt="2020-08-30T12:34:07.822" v="58" actId="20577"/>
          <ac:spMkLst>
            <pc:docMk/>
            <pc:sldMk cId="532197625" sldId="605"/>
            <ac:spMk id="5" creationId="{3A8599D2-B756-48DF-847A-CDEE8331B146}"/>
          </ac:spMkLst>
        </pc:spChg>
      </pc:sldChg>
      <pc:sldChg chg="modSp mod">
        <pc:chgData name="Rachel J Houghton" userId="eb43c97e479d4048" providerId="LiveId" clId="{4BF9BB75-B3E1-4BD6-ADA3-BDF961D69CFF}" dt="2020-08-30T12:29:08.200" v="26" actId="1076"/>
        <pc:sldMkLst>
          <pc:docMk/>
          <pc:sldMk cId="4264175362" sldId="606"/>
        </pc:sldMkLst>
        <pc:spChg chg="mod">
          <ac:chgData name="Rachel J Houghton" userId="eb43c97e479d4048" providerId="LiveId" clId="{4BF9BB75-B3E1-4BD6-ADA3-BDF961D69CFF}" dt="2020-08-30T12:29:08.200" v="26" actId="1076"/>
          <ac:spMkLst>
            <pc:docMk/>
            <pc:sldMk cId="4264175362" sldId="606"/>
            <ac:spMk id="5" creationId="{263F09DD-6A88-491D-BE08-FC1FA8CE1754}"/>
          </ac:spMkLst>
        </pc:spChg>
      </pc:sldChg>
      <pc:sldChg chg="modSp mod">
        <pc:chgData name="Rachel J Houghton" userId="eb43c97e479d4048" providerId="LiveId" clId="{4BF9BB75-B3E1-4BD6-ADA3-BDF961D69CFF}" dt="2020-08-30T12:30:21.949" v="31" actId="1076"/>
        <pc:sldMkLst>
          <pc:docMk/>
          <pc:sldMk cId="1314096361" sldId="607"/>
        </pc:sldMkLst>
        <pc:spChg chg="mod">
          <ac:chgData name="Rachel J Houghton" userId="eb43c97e479d4048" providerId="LiveId" clId="{4BF9BB75-B3E1-4BD6-ADA3-BDF961D69CFF}" dt="2020-08-30T12:30:21.949" v="31" actId="1076"/>
          <ac:spMkLst>
            <pc:docMk/>
            <pc:sldMk cId="1314096361" sldId="607"/>
            <ac:spMk id="5" creationId="{263F09DD-6A88-491D-BE08-FC1FA8CE1754}"/>
          </ac:spMkLst>
        </pc:spChg>
      </pc:sldChg>
      <pc:sldChg chg="modSp mod">
        <pc:chgData name="Rachel J Houghton" userId="eb43c97e479d4048" providerId="LiveId" clId="{4BF9BB75-B3E1-4BD6-ADA3-BDF961D69CFF}" dt="2020-08-30T12:29:54.068" v="29" actId="1076"/>
        <pc:sldMkLst>
          <pc:docMk/>
          <pc:sldMk cId="2778584809" sldId="608"/>
        </pc:sldMkLst>
        <pc:spChg chg="mod">
          <ac:chgData name="Rachel J Houghton" userId="eb43c97e479d4048" providerId="LiveId" clId="{4BF9BB75-B3E1-4BD6-ADA3-BDF961D69CFF}" dt="2020-08-30T12:29:54.068" v="29" actId="1076"/>
          <ac:spMkLst>
            <pc:docMk/>
            <pc:sldMk cId="2778584809" sldId="608"/>
            <ac:spMk id="5" creationId="{263F09DD-6A88-491D-BE08-FC1FA8CE1754}"/>
          </ac:spMkLst>
        </pc:spChg>
      </pc:sldChg>
      <pc:sldChg chg="modSp mod">
        <pc:chgData name="Rachel J Houghton" userId="eb43c97e479d4048" providerId="LiveId" clId="{4BF9BB75-B3E1-4BD6-ADA3-BDF961D69CFF}" dt="2020-08-30T12:30:06.070" v="30" actId="1076"/>
        <pc:sldMkLst>
          <pc:docMk/>
          <pc:sldMk cId="2426840765" sldId="610"/>
        </pc:sldMkLst>
        <pc:spChg chg="mod">
          <ac:chgData name="Rachel J Houghton" userId="eb43c97e479d4048" providerId="LiveId" clId="{4BF9BB75-B3E1-4BD6-ADA3-BDF961D69CFF}" dt="2020-08-30T12:30:06.070" v="30" actId="1076"/>
          <ac:spMkLst>
            <pc:docMk/>
            <pc:sldMk cId="2426840765" sldId="610"/>
            <ac:spMk id="5" creationId="{263F09DD-6A88-491D-BE08-FC1FA8CE1754}"/>
          </ac:spMkLst>
        </pc:spChg>
      </pc:sldChg>
      <pc:sldChg chg="modSp mod">
        <pc:chgData name="Rachel J Houghton" userId="eb43c97e479d4048" providerId="LiveId" clId="{4BF9BB75-B3E1-4BD6-ADA3-BDF961D69CFF}" dt="2020-08-30T12:28:24.597" v="24" actId="1076"/>
        <pc:sldMkLst>
          <pc:docMk/>
          <pc:sldMk cId="4225386568" sldId="611"/>
        </pc:sldMkLst>
        <pc:spChg chg="mod">
          <ac:chgData name="Rachel J Houghton" userId="eb43c97e479d4048" providerId="LiveId" clId="{4BF9BB75-B3E1-4BD6-ADA3-BDF961D69CFF}" dt="2020-08-30T12:28:24.597" v="24" actId="1076"/>
          <ac:spMkLst>
            <pc:docMk/>
            <pc:sldMk cId="4225386568" sldId="611"/>
            <ac:spMk id="5" creationId="{263F09DD-6A88-491D-BE08-FC1FA8CE1754}"/>
          </ac:spMkLst>
        </pc:spChg>
      </pc:sldChg>
      <pc:sldChg chg="modSp mod">
        <pc:chgData name="Rachel J Houghton" userId="eb43c97e479d4048" providerId="LiveId" clId="{4BF9BB75-B3E1-4BD6-ADA3-BDF961D69CFF}" dt="2020-08-30T12:28:49.325" v="25" actId="1076"/>
        <pc:sldMkLst>
          <pc:docMk/>
          <pc:sldMk cId="3971547123" sldId="612"/>
        </pc:sldMkLst>
        <pc:spChg chg="mod">
          <ac:chgData name="Rachel J Houghton" userId="eb43c97e479d4048" providerId="LiveId" clId="{4BF9BB75-B3E1-4BD6-ADA3-BDF961D69CFF}" dt="2020-08-30T12:28:49.325" v="25" actId="1076"/>
          <ac:spMkLst>
            <pc:docMk/>
            <pc:sldMk cId="3971547123" sldId="612"/>
            <ac:spMk id="5" creationId="{263F09DD-6A88-491D-BE08-FC1FA8CE1754}"/>
          </ac:spMkLst>
        </pc:spChg>
      </pc:sldChg>
      <pc:sldChg chg="modSp mod">
        <pc:chgData name="Rachel J Houghton" userId="eb43c97e479d4048" providerId="LiveId" clId="{4BF9BB75-B3E1-4BD6-ADA3-BDF961D69CFF}" dt="2020-08-30T12:30:32.428" v="33" actId="1076"/>
        <pc:sldMkLst>
          <pc:docMk/>
          <pc:sldMk cId="2895530365" sldId="613"/>
        </pc:sldMkLst>
        <pc:spChg chg="mod">
          <ac:chgData name="Rachel J Houghton" userId="eb43c97e479d4048" providerId="LiveId" clId="{4BF9BB75-B3E1-4BD6-ADA3-BDF961D69CFF}" dt="2020-08-30T12:30:32.428" v="33" actId="1076"/>
          <ac:spMkLst>
            <pc:docMk/>
            <pc:sldMk cId="2895530365" sldId="613"/>
            <ac:spMk id="5" creationId="{263F09DD-6A88-491D-BE08-FC1FA8CE1754}"/>
          </ac:spMkLst>
        </pc:spChg>
      </pc:sldChg>
      <pc:sldChg chg="modSp mod">
        <pc:chgData name="Rachel J Houghton" userId="eb43c97e479d4048" providerId="LiveId" clId="{4BF9BB75-B3E1-4BD6-ADA3-BDF961D69CFF}" dt="2020-08-30T12:30:27.884" v="32" actId="1076"/>
        <pc:sldMkLst>
          <pc:docMk/>
          <pc:sldMk cId="2982119133" sldId="614"/>
        </pc:sldMkLst>
        <pc:spChg chg="mod">
          <ac:chgData name="Rachel J Houghton" userId="eb43c97e479d4048" providerId="LiveId" clId="{4BF9BB75-B3E1-4BD6-ADA3-BDF961D69CFF}" dt="2020-08-30T12:30:27.884" v="32" actId="1076"/>
          <ac:spMkLst>
            <pc:docMk/>
            <pc:sldMk cId="2982119133" sldId="614"/>
            <ac:spMk id="5" creationId="{263F09DD-6A88-491D-BE08-FC1FA8CE1754}"/>
          </ac:spMkLst>
        </pc:spChg>
      </pc:sldChg>
      <pc:sldChg chg="modSp mod">
        <pc:chgData name="Rachel J Houghton" userId="eb43c97e479d4048" providerId="LiveId" clId="{4BF9BB75-B3E1-4BD6-ADA3-BDF961D69CFF}" dt="2020-08-30T12:34:23.786" v="60" actId="14100"/>
        <pc:sldMkLst>
          <pc:docMk/>
          <pc:sldMk cId="825017722" sldId="615"/>
        </pc:sldMkLst>
        <pc:spChg chg="mod">
          <ac:chgData name="Rachel J Houghton" userId="eb43c97e479d4048" providerId="LiveId" clId="{4BF9BB75-B3E1-4BD6-ADA3-BDF961D69CFF}" dt="2020-08-30T12:34:23.786" v="60" actId="14100"/>
          <ac:spMkLst>
            <pc:docMk/>
            <pc:sldMk cId="825017722" sldId="615"/>
            <ac:spMk id="5" creationId="{263F09DD-6A88-491D-BE08-FC1FA8CE1754}"/>
          </ac:spMkLst>
        </pc:spChg>
      </pc:sldChg>
      <pc:sldChg chg="modSp mod">
        <pc:chgData name="Rachel J Houghton" userId="eb43c97e479d4048" providerId="LiveId" clId="{4BF9BB75-B3E1-4BD6-ADA3-BDF961D69CFF}" dt="2020-08-30T12:35:17.369" v="64" actId="1076"/>
        <pc:sldMkLst>
          <pc:docMk/>
          <pc:sldMk cId="3066700588" sldId="617"/>
        </pc:sldMkLst>
        <pc:spChg chg="mod">
          <ac:chgData name="Rachel J Houghton" userId="eb43c97e479d4048" providerId="LiveId" clId="{4BF9BB75-B3E1-4BD6-ADA3-BDF961D69CFF}" dt="2020-08-30T12:35:17.369" v="64" actId="1076"/>
          <ac:spMkLst>
            <pc:docMk/>
            <pc:sldMk cId="3066700588" sldId="617"/>
            <ac:spMk id="5" creationId="{263F09DD-6A88-491D-BE08-FC1FA8CE1754}"/>
          </ac:spMkLst>
        </pc:spChg>
      </pc:sldChg>
      <pc:sldChg chg="modSp mod">
        <pc:chgData name="Rachel J Houghton" userId="eb43c97e479d4048" providerId="LiveId" clId="{4BF9BB75-B3E1-4BD6-ADA3-BDF961D69CFF}" dt="2020-08-30T12:35:25.022" v="66" actId="14100"/>
        <pc:sldMkLst>
          <pc:docMk/>
          <pc:sldMk cId="2436588511" sldId="618"/>
        </pc:sldMkLst>
        <pc:spChg chg="mod">
          <ac:chgData name="Rachel J Houghton" userId="eb43c97e479d4048" providerId="LiveId" clId="{4BF9BB75-B3E1-4BD6-ADA3-BDF961D69CFF}" dt="2020-08-30T12:35:25.022" v="66" actId="14100"/>
          <ac:spMkLst>
            <pc:docMk/>
            <pc:sldMk cId="2436588511" sldId="618"/>
            <ac:spMk id="5" creationId="{263F09DD-6A88-491D-BE08-FC1FA8CE1754}"/>
          </ac:spMkLst>
        </pc:spChg>
      </pc:sldChg>
      <pc:sldChg chg="modSp mod">
        <pc:chgData name="Rachel J Houghton" userId="eb43c97e479d4048" providerId="LiveId" clId="{4BF9BB75-B3E1-4BD6-ADA3-BDF961D69CFF}" dt="2020-08-30T12:27:51.668" v="23" actId="1076"/>
        <pc:sldMkLst>
          <pc:docMk/>
          <pc:sldMk cId="1613562954" sldId="619"/>
        </pc:sldMkLst>
        <pc:spChg chg="mod">
          <ac:chgData name="Rachel J Houghton" userId="eb43c97e479d4048" providerId="LiveId" clId="{4BF9BB75-B3E1-4BD6-ADA3-BDF961D69CFF}" dt="2020-08-30T12:27:51.668" v="23" actId="1076"/>
          <ac:spMkLst>
            <pc:docMk/>
            <pc:sldMk cId="1613562954" sldId="619"/>
            <ac:spMk id="5" creationId="{263F09DD-6A88-491D-BE08-FC1FA8CE1754}"/>
          </ac:spMkLst>
        </pc:spChg>
      </pc:sldChg>
      <pc:sldChg chg="modSp mod">
        <pc:chgData name="Rachel J Houghton" userId="eb43c97e479d4048" providerId="LiveId" clId="{4BF9BB75-B3E1-4BD6-ADA3-BDF961D69CFF}" dt="2020-08-30T12:26:40.035" v="21" actId="20577"/>
        <pc:sldMkLst>
          <pc:docMk/>
          <pc:sldMk cId="908022724" sldId="620"/>
        </pc:sldMkLst>
        <pc:spChg chg="mod">
          <ac:chgData name="Rachel J Houghton" userId="eb43c97e479d4048" providerId="LiveId" clId="{4BF9BB75-B3E1-4BD6-ADA3-BDF961D69CFF}" dt="2020-08-30T12:26:40.035" v="21" actId="20577"/>
          <ac:spMkLst>
            <pc:docMk/>
            <pc:sldMk cId="908022724" sldId="620"/>
            <ac:spMk id="5" creationId="{C2DF04F9-6519-42FD-B974-BA58960B059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30/08/2020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026091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4400384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6356423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199800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058902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4044181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8931485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6709239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6265457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797489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9773266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9011662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410493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2458087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54141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51833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416212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883334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393278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553430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396287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174983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0976959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817358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055151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41447992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3939536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Autumn 2018 pilot</a:t>
            </a:r>
          </a:p>
        </p:txBody>
      </p:sp>
    </p:spTree>
    <p:extLst>
      <p:ext uri="{BB962C8B-B14F-4D97-AF65-F5344CB8AC3E}">
        <p14:creationId xmlns:p14="http://schemas.microsoft.com/office/powerpoint/2010/main" val="1944862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66053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199616925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7" r:id="rId7"/>
    <p:sldLayoutId id="2147483669"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185000778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tags" Target="../tags/tag9.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tags" Target="../tags/tag1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tags" Target="../tags/tag1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tags" Target="../tags/tag1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tags" Target="../tags/tag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tags" Target="../tags/tag1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tags" Target="../tags/tag1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tags" Target="../tags/tag1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tags" Target="../tags/tag1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tags" Target="../tags/tag18.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tags" Target="../tags/tag1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tags" Target="../tags/tag20.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5.xml"/><Relationship Id="rId1" Type="http://schemas.openxmlformats.org/officeDocument/2006/relationships/tags" Target="../tags/tag21.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29-using-equivalence-and-the-compensation-property-to-calculate/"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hyperlink" Target="https://www.ncetm.org.uk/classroom-resources/primm-2-25-using-compensation-to-calculate/" TargetMode="Externa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Derive related calculations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6AS/MD-2</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84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2,520 = 30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765104" y="30975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2,520 = 30 ×    84</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3765104" y="42343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814513"/>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27143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84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3 × 85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1271465" y="3097587"/>
            <a:ext cx="1011468"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255  = 3 x 85</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1271465" y="4234387"/>
            <a:ext cx="1011468"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45720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solidFill>
                    <a:sysClr val="windowText" lastClr="000000"/>
                  </a:solidFill>
                </a:ln>
                <a:solidFill>
                  <a:srgbClr val="000000"/>
                </a:solidFill>
                <a:effectLst/>
                <a:uLnTx/>
                <a:uFillTx/>
                <a:latin typeface="Arial" charset="0"/>
                <a:ea typeface="+mn-ea"/>
                <a:cs typeface="+mn-cs"/>
              </a:rPr>
              <a:t>  </a:t>
            </a: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82880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613562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84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 2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141695" y="3097587"/>
            <a:ext cx="732652"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42  × 2</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3141694" y="4234387"/>
            <a:ext cx="732652"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225386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84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60 + 3 ×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4791622" y="3097587"/>
            <a:ext cx="817518"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60 + 3 ×  24</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4791622" y="4234387"/>
            <a:ext cx="817518"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971547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148 = 477</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6,250 – 1,480 =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4323563" y="30975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6,250 – 1,480 =  4,770 </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4323563" y="42343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31381"/>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26417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23240"/>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148 = 477</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8323"/>
            <a:ext cx="446449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70 –          = 477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426261" y="3084578"/>
            <a:ext cx="84205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11" name="TextBox 10">
            <a:extLst>
              <a:ext uri="{FF2B5EF4-FFF2-40B4-BE49-F238E27FC236}">
                <a16:creationId xmlns:a16="http://schemas.microsoft.com/office/drawing/2014/main" id="{BB89BE45-2410-4C90-A7DC-795955440749}"/>
              </a:ext>
            </a:extLst>
          </p:cNvPr>
          <p:cNvSpPr txBox="1"/>
          <p:nvPr/>
        </p:nvSpPr>
        <p:spPr>
          <a:xfrm>
            <a:off x="1271464" y="4231804"/>
            <a:ext cx="446449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70 –   78   = 477 </a:t>
            </a:r>
          </a:p>
        </p:txBody>
      </p:sp>
      <p:sp>
        <p:nvSpPr>
          <p:cNvPr id="12" name="Rectangle 11">
            <a:extLst>
              <a:ext uri="{FF2B5EF4-FFF2-40B4-BE49-F238E27FC236}">
                <a16:creationId xmlns:a16="http://schemas.microsoft.com/office/drawing/2014/main" id="{592E906A-D646-40B3-9EA8-0EC59AB5A5D4}"/>
              </a:ext>
            </a:extLst>
          </p:cNvPr>
          <p:cNvSpPr/>
          <p:nvPr/>
        </p:nvSpPr>
        <p:spPr bwMode="auto">
          <a:xfrm>
            <a:off x="3426261" y="4218059"/>
            <a:ext cx="84205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Content Placeholder 2">
            <a:extLst>
              <a:ext uri="{FF2B5EF4-FFF2-40B4-BE49-F238E27FC236}">
                <a16:creationId xmlns:a16="http://schemas.microsoft.com/office/drawing/2014/main" id="{56AC78E7-263F-49A9-A4CF-D563562B03D9}"/>
              </a:ext>
            </a:extLst>
          </p:cNvPr>
          <p:cNvSpPr txBox="1">
            <a:spLocks/>
          </p:cNvSpPr>
          <p:nvPr/>
        </p:nvSpPr>
        <p:spPr>
          <a:xfrm>
            <a:off x="6225324" y="1675123"/>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288963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11" grpId="0"/>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28776"/>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148 = 477</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0"/>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248 =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647728" y="3097580"/>
            <a:ext cx="1008112"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2A9A2763-D661-4448-B07D-0BFC6458BA42}"/>
              </a:ext>
            </a:extLst>
          </p:cNvPr>
          <p:cNvSpPr txBox="1"/>
          <p:nvPr/>
        </p:nvSpPr>
        <p:spPr>
          <a:xfrm>
            <a:off x="1271464" y="4223135"/>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248 =  377 </a:t>
            </a:r>
          </a:p>
        </p:txBody>
      </p:sp>
      <p:sp>
        <p:nvSpPr>
          <p:cNvPr id="10" name="Rectangle 9">
            <a:extLst>
              <a:ext uri="{FF2B5EF4-FFF2-40B4-BE49-F238E27FC236}">
                <a16:creationId xmlns:a16="http://schemas.microsoft.com/office/drawing/2014/main" id="{0C636C2A-BB0B-4080-9A09-B34D762635C8}"/>
              </a:ext>
            </a:extLst>
          </p:cNvPr>
          <p:cNvSpPr/>
          <p:nvPr/>
        </p:nvSpPr>
        <p:spPr bwMode="auto">
          <a:xfrm>
            <a:off x="3647728" y="4194759"/>
            <a:ext cx="1008112"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3A8599D2-B756-48DF-847A-CDEE8331B146}"/>
              </a:ext>
            </a:extLst>
          </p:cNvPr>
          <p:cNvSpPr txBox="1">
            <a:spLocks/>
          </p:cNvSpPr>
          <p:nvPr/>
        </p:nvSpPr>
        <p:spPr>
          <a:xfrm>
            <a:off x="6225324" y="1814513"/>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2278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14.8 + 7.6 = 22.4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92054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1,480 +              = 2,240</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2912676" y="30975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3" y="4234387"/>
            <a:ext cx="4681341"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1,480 +   760     = 2,240</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2912676" y="42343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192012"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778584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14.8 + 7.6 = 22.4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92054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7.6 = 14.8</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1323215" y="30975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3" y="4234387"/>
            <a:ext cx="4681341"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22.4   – 7.6 = 14.8</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1323215" y="42343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192012"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426840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14.8 + 7.6 = 22.4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92054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12.8 +          = 22.4</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2592419" y="3097587"/>
            <a:ext cx="848434"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3" y="4234387"/>
            <a:ext cx="4681341"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12.8 +  9.6   = 22.4</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2592419" y="4234387"/>
            <a:ext cx="848434"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56636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6AS/MD-2</a:t>
            </a:r>
            <a:br>
              <a:rPr lang="en-GB" sz="2400" dirty="0"/>
            </a:br>
            <a:r>
              <a:rPr lang="en-GB" sz="2400" i="1" dirty="0"/>
              <a:t>Use a given additive or multiplicative calculation to derive or complete a related calculation, using arithmetic properties, inverse relationships, and place-value understanding. </a:t>
            </a:r>
            <a:endParaRPr lang="en-GB" sz="23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6AS/MD-2.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6</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25 = 192</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 192 =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456402" y="3097587"/>
            <a:ext cx="1170830"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 192 =  4,800 </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3456402" y="4234387"/>
            <a:ext cx="1170830"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314096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25 = 192</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250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4004413" y="3097587"/>
            <a:ext cx="1046265"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250 =  19.2</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4004413" y="4234387"/>
            <a:ext cx="1046265"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982119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25 = 192</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5 ÷ 5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4204082" y="3097587"/>
            <a:ext cx="1046265"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5 ÷ 5 =  192</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4204082" y="4234387"/>
            <a:ext cx="1046265"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89553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431023" y="3090462"/>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3,480 = 765 + 2,715</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 name="Content Placeholder 2">
            <a:extLst>
              <a:ext uri="{FF2B5EF4-FFF2-40B4-BE49-F238E27FC236}">
                <a16:creationId xmlns:a16="http://schemas.microsoft.com/office/drawing/2014/main" id="{3A8599D2-B756-48DF-847A-CDEE8331B146}"/>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can you derive from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You could:</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rearrange the terms;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rewrite using inverse operations;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apply place value;</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commutative or associative property;</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compensation property.</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cxnSp>
        <p:nvCxnSpPr>
          <p:cNvPr id="11" name="Straight Arrow Connector 10">
            <a:extLst>
              <a:ext uri="{FF2B5EF4-FFF2-40B4-BE49-F238E27FC236}">
                <a16:creationId xmlns:a16="http://schemas.microsoft.com/office/drawing/2014/main" id="{C53388E1-3BA3-494F-96A0-1A7DCDB8196E}"/>
              </a:ext>
            </a:extLst>
          </p:cNvPr>
          <p:cNvCxnSpPr/>
          <p:nvPr/>
        </p:nvCxnSpPr>
        <p:spPr bwMode="auto">
          <a:xfrm flipV="1">
            <a:off x="3240290" y="1828800"/>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37B68976-9233-43D6-B09F-D8236869DE80}"/>
              </a:ext>
            </a:extLst>
          </p:cNvPr>
          <p:cNvCxnSpPr>
            <a:cxnSpLocks/>
          </p:cNvCxnSpPr>
          <p:nvPr/>
        </p:nvCxnSpPr>
        <p:spPr bwMode="auto">
          <a:xfrm rot="10800000" flipV="1">
            <a:off x="3240290" y="410323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203074A2-528F-44B6-B55C-FF9B0490ADAD}"/>
              </a:ext>
            </a:extLst>
          </p:cNvPr>
          <p:cNvCxnSpPr>
            <a:cxnSpLocks/>
          </p:cNvCxnSpPr>
          <p:nvPr/>
        </p:nvCxnSpPr>
        <p:spPr bwMode="auto">
          <a:xfrm rot="8100000" flipV="1">
            <a:off x="4295839" y="3776481"/>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E08D8371-8EFA-4699-8A63-A401BE1CBA24}"/>
              </a:ext>
            </a:extLst>
          </p:cNvPr>
          <p:cNvCxnSpPr>
            <a:cxnSpLocks/>
          </p:cNvCxnSpPr>
          <p:nvPr/>
        </p:nvCxnSpPr>
        <p:spPr bwMode="auto">
          <a:xfrm rot="13500000" flipV="1">
            <a:off x="2238006" y="3821174"/>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F87A3E3C-CFF8-48DC-93F2-F5A3EE39B4A1}"/>
              </a:ext>
            </a:extLst>
          </p:cNvPr>
          <p:cNvCxnSpPr>
            <a:cxnSpLocks/>
          </p:cNvCxnSpPr>
          <p:nvPr/>
        </p:nvCxnSpPr>
        <p:spPr bwMode="auto">
          <a:xfrm rot="13500000">
            <a:off x="4295840" y="2185636"/>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9A714531-DF32-4A31-BE21-ED30AB881DF9}"/>
              </a:ext>
            </a:extLst>
          </p:cNvPr>
          <p:cNvCxnSpPr>
            <a:cxnSpLocks/>
          </p:cNvCxnSpPr>
          <p:nvPr/>
        </p:nvCxnSpPr>
        <p:spPr bwMode="auto">
          <a:xfrm rot="8100000">
            <a:off x="2238007" y="223032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39897163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664226" y="3090462"/>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23.1 – 7.9 = 15.2</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 name="Content Placeholder 2">
            <a:extLst>
              <a:ext uri="{FF2B5EF4-FFF2-40B4-BE49-F238E27FC236}">
                <a16:creationId xmlns:a16="http://schemas.microsoft.com/office/drawing/2014/main" id="{3A8599D2-B756-48DF-847A-CDEE8331B146}"/>
              </a:ext>
            </a:extLst>
          </p:cNvPr>
          <p:cNvSpPr txBox="1">
            <a:spLocks/>
          </p:cNvSpPr>
          <p:nvPr/>
        </p:nvSpPr>
        <p:spPr>
          <a:xfrm>
            <a:off x="6192013" y="1557338"/>
            <a:ext cx="538086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can you derive from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You could:</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rearrange the terms;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rewrite using inverse operations;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apply place value;</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properties of subtraction that correspond to the commutative or associative property of addition;</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compensation property.</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cxnSp>
        <p:nvCxnSpPr>
          <p:cNvPr id="11" name="Straight Arrow Connector 10">
            <a:extLst>
              <a:ext uri="{FF2B5EF4-FFF2-40B4-BE49-F238E27FC236}">
                <a16:creationId xmlns:a16="http://schemas.microsoft.com/office/drawing/2014/main" id="{C53388E1-3BA3-494F-96A0-1A7DCDB8196E}"/>
              </a:ext>
            </a:extLst>
          </p:cNvPr>
          <p:cNvCxnSpPr/>
          <p:nvPr/>
        </p:nvCxnSpPr>
        <p:spPr bwMode="auto">
          <a:xfrm flipV="1">
            <a:off x="3240290" y="1828800"/>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37B68976-9233-43D6-B09F-D8236869DE80}"/>
              </a:ext>
            </a:extLst>
          </p:cNvPr>
          <p:cNvCxnSpPr>
            <a:cxnSpLocks/>
          </p:cNvCxnSpPr>
          <p:nvPr/>
        </p:nvCxnSpPr>
        <p:spPr bwMode="auto">
          <a:xfrm rot="10800000" flipV="1">
            <a:off x="3240290" y="410323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203074A2-528F-44B6-B55C-FF9B0490ADAD}"/>
              </a:ext>
            </a:extLst>
          </p:cNvPr>
          <p:cNvCxnSpPr>
            <a:cxnSpLocks/>
          </p:cNvCxnSpPr>
          <p:nvPr/>
        </p:nvCxnSpPr>
        <p:spPr bwMode="auto">
          <a:xfrm rot="8100000" flipV="1">
            <a:off x="4295839" y="3776481"/>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E08D8371-8EFA-4699-8A63-A401BE1CBA24}"/>
              </a:ext>
            </a:extLst>
          </p:cNvPr>
          <p:cNvCxnSpPr>
            <a:cxnSpLocks/>
          </p:cNvCxnSpPr>
          <p:nvPr/>
        </p:nvCxnSpPr>
        <p:spPr bwMode="auto">
          <a:xfrm rot="13500000" flipV="1">
            <a:off x="2238006" y="3821174"/>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F87A3E3C-CFF8-48DC-93F2-F5A3EE39B4A1}"/>
              </a:ext>
            </a:extLst>
          </p:cNvPr>
          <p:cNvCxnSpPr>
            <a:cxnSpLocks/>
          </p:cNvCxnSpPr>
          <p:nvPr/>
        </p:nvCxnSpPr>
        <p:spPr bwMode="auto">
          <a:xfrm rot="13500000">
            <a:off x="4295840" y="2185636"/>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9A714531-DF32-4A31-BE21-ED30AB881DF9}"/>
              </a:ext>
            </a:extLst>
          </p:cNvPr>
          <p:cNvCxnSpPr>
            <a:cxnSpLocks/>
          </p:cNvCxnSpPr>
          <p:nvPr/>
        </p:nvCxnSpPr>
        <p:spPr bwMode="auto">
          <a:xfrm rot="8100000">
            <a:off x="2238007" y="223032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35387214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351244" y="3090462"/>
            <a:ext cx="422054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42 × 67 = 2,814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 name="Content Placeholder 2">
            <a:extLst>
              <a:ext uri="{FF2B5EF4-FFF2-40B4-BE49-F238E27FC236}">
                <a16:creationId xmlns:a16="http://schemas.microsoft.com/office/drawing/2014/main" id="{3A8599D2-B756-48DF-847A-CDEE8331B146}"/>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can you derive from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You could:</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rearrange the terms;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rewrite using inverse operations;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apply place value;</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commutative, associative or distributive property;</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compensation property.</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cxnSp>
        <p:nvCxnSpPr>
          <p:cNvPr id="11" name="Straight Arrow Connector 10">
            <a:extLst>
              <a:ext uri="{FF2B5EF4-FFF2-40B4-BE49-F238E27FC236}">
                <a16:creationId xmlns:a16="http://schemas.microsoft.com/office/drawing/2014/main" id="{C53388E1-3BA3-494F-96A0-1A7DCDB8196E}"/>
              </a:ext>
            </a:extLst>
          </p:cNvPr>
          <p:cNvCxnSpPr/>
          <p:nvPr/>
        </p:nvCxnSpPr>
        <p:spPr bwMode="auto">
          <a:xfrm flipV="1">
            <a:off x="3240290" y="1828800"/>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37B68976-9233-43D6-B09F-D8236869DE80}"/>
              </a:ext>
            </a:extLst>
          </p:cNvPr>
          <p:cNvCxnSpPr>
            <a:cxnSpLocks/>
          </p:cNvCxnSpPr>
          <p:nvPr/>
        </p:nvCxnSpPr>
        <p:spPr bwMode="auto">
          <a:xfrm rot="10800000" flipV="1">
            <a:off x="3240290" y="410323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203074A2-528F-44B6-B55C-FF9B0490ADAD}"/>
              </a:ext>
            </a:extLst>
          </p:cNvPr>
          <p:cNvCxnSpPr>
            <a:cxnSpLocks/>
          </p:cNvCxnSpPr>
          <p:nvPr/>
        </p:nvCxnSpPr>
        <p:spPr bwMode="auto">
          <a:xfrm rot="8100000" flipV="1">
            <a:off x="4295839" y="3776481"/>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E08D8371-8EFA-4699-8A63-A401BE1CBA24}"/>
              </a:ext>
            </a:extLst>
          </p:cNvPr>
          <p:cNvCxnSpPr>
            <a:cxnSpLocks/>
          </p:cNvCxnSpPr>
          <p:nvPr/>
        </p:nvCxnSpPr>
        <p:spPr bwMode="auto">
          <a:xfrm rot="13500000" flipV="1">
            <a:off x="2238006" y="3821174"/>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F87A3E3C-CFF8-48DC-93F2-F5A3EE39B4A1}"/>
              </a:ext>
            </a:extLst>
          </p:cNvPr>
          <p:cNvCxnSpPr>
            <a:cxnSpLocks/>
          </p:cNvCxnSpPr>
          <p:nvPr/>
        </p:nvCxnSpPr>
        <p:spPr bwMode="auto">
          <a:xfrm rot="13500000">
            <a:off x="4295840" y="2185636"/>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9A714531-DF32-4A31-BE21-ED30AB881DF9}"/>
              </a:ext>
            </a:extLst>
          </p:cNvPr>
          <p:cNvCxnSpPr>
            <a:cxnSpLocks/>
          </p:cNvCxnSpPr>
          <p:nvPr/>
        </p:nvCxnSpPr>
        <p:spPr bwMode="auto">
          <a:xfrm rot="8100000">
            <a:off x="2238007" y="223032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1665404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351244" y="3090462"/>
            <a:ext cx="422054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3,915 ÷ 9 = 435</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 name="Content Placeholder 2">
            <a:extLst>
              <a:ext uri="{FF2B5EF4-FFF2-40B4-BE49-F238E27FC236}">
                <a16:creationId xmlns:a16="http://schemas.microsoft.com/office/drawing/2014/main" id="{3A8599D2-B756-48DF-847A-CDEE8331B146}"/>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can you derive from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You could:</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rearrange the terms;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rewrite using inverse operations;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apply place value;</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properties of division that correspond to the commutative, associative or distributive property of multiplication;</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compensation property.</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cxnSp>
        <p:nvCxnSpPr>
          <p:cNvPr id="11" name="Straight Arrow Connector 10">
            <a:extLst>
              <a:ext uri="{FF2B5EF4-FFF2-40B4-BE49-F238E27FC236}">
                <a16:creationId xmlns:a16="http://schemas.microsoft.com/office/drawing/2014/main" id="{C53388E1-3BA3-494F-96A0-1A7DCDB8196E}"/>
              </a:ext>
            </a:extLst>
          </p:cNvPr>
          <p:cNvCxnSpPr/>
          <p:nvPr/>
        </p:nvCxnSpPr>
        <p:spPr bwMode="auto">
          <a:xfrm flipV="1">
            <a:off x="3240290" y="1828800"/>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37B68976-9233-43D6-B09F-D8236869DE80}"/>
              </a:ext>
            </a:extLst>
          </p:cNvPr>
          <p:cNvCxnSpPr>
            <a:cxnSpLocks/>
          </p:cNvCxnSpPr>
          <p:nvPr/>
        </p:nvCxnSpPr>
        <p:spPr bwMode="auto">
          <a:xfrm rot="10800000" flipV="1">
            <a:off x="3240290" y="410323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203074A2-528F-44B6-B55C-FF9B0490ADAD}"/>
              </a:ext>
            </a:extLst>
          </p:cNvPr>
          <p:cNvCxnSpPr>
            <a:cxnSpLocks/>
          </p:cNvCxnSpPr>
          <p:nvPr/>
        </p:nvCxnSpPr>
        <p:spPr bwMode="auto">
          <a:xfrm rot="8100000" flipV="1">
            <a:off x="4295839" y="3776481"/>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E08D8371-8EFA-4699-8A63-A401BE1CBA24}"/>
              </a:ext>
            </a:extLst>
          </p:cNvPr>
          <p:cNvCxnSpPr>
            <a:cxnSpLocks/>
          </p:cNvCxnSpPr>
          <p:nvPr/>
        </p:nvCxnSpPr>
        <p:spPr bwMode="auto">
          <a:xfrm rot="13500000" flipV="1">
            <a:off x="2238006" y="3821174"/>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F87A3E3C-CFF8-48DC-93F2-F5A3EE39B4A1}"/>
              </a:ext>
            </a:extLst>
          </p:cNvPr>
          <p:cNvCxnSpPr>
            <a:cxnSpLocks/>
          </p:cNvCxnSpPr>
          <p:nvPr/>
        </p:nvCxnSpPr>
        <p:spPr bwMode="auto">
          <a:xfrm rot="13500000">
            <a:off x="4295840" y="2185636"/>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9A714531-DF32-4A31-BE21-ED30AB881DF9}"/>
              </a:ext>
            </a:extLst>
          </p:cNvPr>
          <p:cNvCxnSpPr>
            <a:cxnSpLocks/>
          </p:cNvCxnSpPr>
          <p:nvPr/>
        </p:nvCxnSpPr>
        <p:spPr bwMode="auto">
          <a:xfrm rot="8100000">
            <a:off x="2238007" y="223032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5321976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195 ÷ 13 = 15</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 × 150 =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456402" y="3097587"/>
            <a:ext cx="1170830"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4189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would use the first equation to complete the second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equation can you write to link the two?</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4" name="TextBox 13">
            <a:extLst>
              <a:ext uri="{FF2B5EF4-FFF2-40B4-BE49-F238E27FC236}">
                <a16:creationId xmlns:a16="http://schemas.microsoft.com/office/drawing/2014/main" id="{7813CA75-CF7F-45E1-B830-476E56BB5394}"/>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 × 15 = 195 </a:t>
            </a:r>
          </a:p>
        </p:txBody>
      </p:sp>
      <p:sp>
        <p:nvSpPr>
          <p:cNvPr id="16" name="TextBox 15">
            <a:extLst>
              <a:ext uri="{FF2B5EF4-FFF2-40B4-BE49-F238E27FC236}">
                <a16:creationId xmlns:a16="http://schemas.microsoft.com/office/drawing/2014/main" id="{7B44DD89-5C6A-4E79-82DB-FDB84AB78893}"/>
              </a:ext>
            </a:extLst>
          </p:cNvPr>
          <p:cNvSpPr txBox="1"/>
          <p:nvPr/>
        </p:nvSpPr>
        <p:spPr>
          <a:xfrm>
            <a:off x="3437991" y="4286059"/>
            <a:ext cx="2079883"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1,950</a:t>
            </a:r>
          </a:p>
        </p:txBody>
      </p:sp>
    </p:spTree>
    <p:custDataLst>
      <p:tags r:id="rId1"/>
    </p:custDataLst>
    <p:extLst>
      <p:ext uri="{BB962C8B-B14F-4D97-AF65-F5344CB8AC3E}">
        <p14:creationId xmlns:p14="http://schemas.microsoft.com/office/powerpoint/2010/main" val="825017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75E-6 -2.96296E-6 L 0.00052 0.16806 " pathEditMode="relative" rAng="0" ptsTypes="AA">
                                      <p:cBhvr>
                                        <p:cTn id="6" dur="2000" fill="hold"/>
                                        <p:tgtEl>
                                          <p:spTgt spid="8"/>
                                        </p:tgtEl>
                                        <p:attrNameLst>
                                          <p:attrName>ppt_x</p:attrName>
                                          <p:attrName>ppt_y</p:attrName>
                                        </p:attrNameLst>
                                      </p:cBhvr>
                                      <p:rCtr x="26" y="8403"/>
                                    </p:animMotion>
                                  </p:childTnLst>
                                </p:cTn>
                              </p:par>
                              <p:par>
                                <p:cTn id="7" presetID="42" presetClass="path" presetSubtype="0" accel="50000" decel="50000" fill="hold" grpId="0" nodeType="withEffect">
                                  <p:stCondLst>
                                    <p:cond delay="0"/>
                                  </p:stCondLst>
                                  <p:childTnLst>
                                    <p:animMotion origin="layout" path="M -4.16667E-7 3.7037E-7 L -4.16667E-7 0.16829 " pathEditMode="relative" rAng="0" ptsTypes="AA">
                                      <p:cBhvr>
                                        <p:cTn id="8" dur="2000" fill="hold"/>
                                        <p:tgtEl>
                                          <p:spTgt spid="3"/>
                                        </p:tgtEl>
                                        <p:attrNameLst>
                                          <p:attrName>ppt_x</p:attrName>
                                          <p:attrName>ppt_y</p:attrName>
                                        </p:attrNameLst>
                                      </p:cBhvr>
                                      <p:rCtr x="0" y="8403"/>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14"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473 – 87 = 386</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478 –          = 87</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2452061" y="3097587"/>
            <a:ext cx="988182"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096000" y="1631381"/>
            <a:ext cx="54189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would use the first equation to complete the second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equation can you write to link the two?</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4" name="TextBox 13">
            <a:extLst>
              <a:ext uri="{FF2B5EF4-FFF2-40B4-BE49-F238E27FC236}">
                <a16:creationId xmlns:a16="http://schemas.microsoft.com/office/drawing/2014/main" id="{7813CA75-CF7F-45E1-B830-476E56BB5394}"/>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473 –  386  = 87</a:t>
            </a:r>
          </a:p>
        </p:txBody>
      </p:sp>
      <p:sp>
        <p:nvSpPr>
          <p:cNvPr id="16" name="TextBox 15">
            <a:extLst>
              <a:ext uri="{FF2B5EF4-FFF2-40B4-BE49-F238E27FC236}">
                <a16:creationId xmlns:a16="http://schemas.microsoft.com/office/drawing/2014/main" id="{7B44DD89-5C6A-4E79-82DB-FDB84AB78893}"/>
              </a:ext>
            </a:extLst>
          </p:cNvPr>
          <p:cNvSpPr txBox="1"/>
          <p:nvPr/>
        </p:nvSpPr>
        <p:spPr>
          <a:xfrm>
            <a:off x="2482045" y="4286059"/>
            <a:ext cx="2079883"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381</a:t>
            </a:r>
          </a:p>
        </p:txBody>
      </p:sp>
    </p:spTree>
    <p:custDataLst>
      <p:tags r:id="rId1"/>
    </p:custDataLst>
    <p:extLst>
      <p:ext uri="{BB962C8B-B14F-4D97-AF65-F5344CB8AC3E}">
        <p14:creationId xmlns:p14="http://schemas.microsoft.com/office/powerpoint/2010/main" val="3066700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75E-6 -2.96296E-6 L 0.00052 0.16806 " pathEditMode="relative" rAng="0" ptsTypes="AA">
                                      <p:cBhvr>
                                        <p:cTn id="6" dur="2000" fill="hold"/>
                                        <p:tgtEl>
                                          <p:spTgt spid="8"/>
                                        </p:tgtEl>
                                        <p:attrNameLst>
                                          <p:attrName>ppt_x</p:attrName>
                                          <p:attrName>ppt_y</p:attrName>
                                        </p:attrNameLst>
                                      </p:cBhvr>
                                      <p:rCtr x="26" y="8403"/>
                                    </p:animMotion>
                                  </p:childTnLst>
                                </p:cTn>
                              </p:par>
                              <p:par>
                                <p:cTn id="7" presetID="42" presetClass="path" presetSubtype="0" accel="50000" decel="50000" fill="hold" grpId="0" nodeType="withEffect">
                                  <p:stCondLst>
                                    <p:cond delay="0"/>
                                  </p:stCondLst>
                                  <p:childTnLst>
                                    <p:animMotion origin="layout" path="M 3.33333E-6 3.7037E-7 L 3.33333E-6 0.16829 " pathEditMode="relative" rAng="0" ptsTypes="AA">
                                      <p:cBhvr>
                                        <p:cTn id="8" dur="2000" fill="hold"/>
                                        <p:tgtEl>
                                          <p:spTgt spid="3"/>
                                        </p:tgtEl>
                                        <p:attrNameLst>
                                          <p:attrName>ppt_x</p:attrName>
                                          <p:attrName>ppt_y</p:attrName>
                                        </p:attrNameLst>
                                      </p:cBhvr>
                                      <p:rCtr x="0" y="8403"/>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14"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1080 ÷ 24 = 45</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9 ×        = 1080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2935505" y="3097587"/>
            <a:ext cx="729590"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096000" y="1631381"/>
            <a:ext cx="551973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would use the first equation to complete the second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equation can you write to link the two?</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4" name="TextBox 13">
            <a:extLst>
              <a:ext uri="{FF2B5EF4-FFF2-40B4-BE49-F238E27FC236}">
                <a16:creationId xmlns:a16="http://schemas.microsoft.com/office/drawing/2014/main" id="{7813CA75-CF7F-45E1-B830-476E56BB5394}"/>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45 = 1080 </a:t>
            </a:r>
          </a:p>
        </p:txBody>
      </p:sp>
      <p:sp>
        <p:nvSpPr>
          <p:cNvPr id="16" name="TextBox 15">
            <a:extLst>
              <a:ext uri="{FF2B5EF4-FFF2-40B4-BE49-F238E27FC236}">
                <a16:creationId xmlns:a16="http://schemas.microsoft.com/office/drawing/2014/main" id="{7B44DD89-5C6A-4E79-82DB-FDB84AB78893}"/>
              </a:ext>
            </a:extLst>
          </p:cNvPr>
          <p:cNvSpPr txBox="1"/>
          <p:nvPr/>
        </p:nvSpPr>
        <p:spPr>
          <a:xfrm>
            <a:off x="2848670" y="4286059"/>
            <a:ext cx="786445"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custDataLst>
      <p:tags r:id="rId1"/>
    </p:custDataLst>
    <p:extLst>
      <p:ext uri="{BB962C8B-B14F-4D97-AF65-F5344CB8AC3E}">
        <p14:creationId xmlns:p14="http://schemas.microsoft.com/office/powerpoint/2010/main" val="2436588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75E-6 -2.96296E-6 L 0.00052 0.16806 " pathEditMode="relative" rAng="0" ptsTypes="AA">
                                      <p:cBhvr>
                                        <p:cTn id="6" dur="2000" fill="hold"/>
                                        <p:tgtEl>
                                          <p:spTgt spid="8"/>
                                        </p:tgtEl>
                                        <p:attrNameLst>
                                          <p:attrName>ppt_x</p:attrName>
                                          <p:attrName>ppt_y</p:attrName>
                                        </p:attrNameLst>
                                      </p:cBhvr>
                                      <p:rCtr x="26" y="8403"/>
                                    </p:animMotion>
                                  </p:childTnLst>
                                </p:cTn>
                              </p:par>
                              <p:par>
                                <p:cTn id="7" presetID="42" presetClass="path" presetSubtype="0" accel="50000" decel="50000" fill="hold" grpId="0" nodeType="withEffect">
                                  <p:stCondLst>
                                    <p:cond delay="0"/>
                                  </p:stCondLst>
                                  <p:childTnLst>
                                    <p:animMotion origin="layout" path="M -3.125E-6 3.7037E-7 L -3.125E-6 0.16829 " pathEditMode="relative" rAng="0" ptsTypes="AA">
                                      <p:cBhvr>
                                        <p:cTn id="8" dur="2000" fill="hold"/>
                                        <p:tgtEl>
                                          <p:spTgt spid="3"/>
                                        </p:tgtEl>
                                        <p:attrNameLst>
                                          <p:attrName>ppt_x</p:attrName>
                                          <p:attrName>ppt_y</p:attrName>
                                        </p:attrNameLst>
                                      </p:cBhvr>
                                      <p:rCtr x="0" y="8403"/>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14"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hlinkClick r:id="rId3"/>
            <a:extLst>
              <a:ext uri="{FF2B5EF4-FFF2-40B4-BE49-F238E27FC236}">
                <a16:creationId xmlns:a16="http://schemas.microsoft.com/office/drawing/2014/main" id="{50E093BE-4ABC-4FC8-9444-5281782C10A1}"/>
              </a:ext>
            </a:extLst>
          </p:cNvPr>
          <p:cNvPicPr>
            <a:picLocks noChangeAspect="1"/>
          </p:cNvPicPr>
          <p:nvPr/>
        </p:nvPicPr>
        <p:blipFill>
          <a:blip r:embed="rId4"/>
          <a:stretch>
            <a:fillRect/>
          </a:stretch>
        </p:blipFill>
        <p:spPr>
          <a:xfrm>
            <a:off x="671906" y="1675686"/>
            <a:ext cx="2468715" cy="3461923"/>
          </a:xfrm>
          <a:prstGeom prst="rect">
            <a:avLst/>
          </a:prstGeom>
        </p:spPr>
      </p:pic>
      <p:pic>
        <p:nvPicPr>
          <p:cNvPr id="9" name="Picture 8">
            <a:hlinkClick r:id="rId5"/>
            <a:extLst>
              <a:ext uri="{FF2B5EF4-FFF2-40B4-BE49-F238E27FC236}">
                <a16:creationId xmlns:a16="http://schemas.microsoft.com/office/drawing/2014/main" id="{FD719183-AC6D-49FF-99AF-6809A7720E9E}"/>
              </a:ext>
            </a:extLst>
          </p:cNvPr>
          <p:cNvPicPr>
            <a:picLocks noChangeAspect="1"/>
          </p:cNvPicPr>
          <p:nvPr/>
        </p:nvPicPr>
        <p:blipFill>
          <a:blip r:embed="rId6"/>
          <a:stretch>
            <a:fillRect/>
          </a:stretch>
        </p:blipFill>
        <p:spPr>
          <a:xfrm>
            <a:off x="3471395" y="1675686"/>
            <a:ext cx="2464627" cy="3461922"/>
          </a:xfrm>
          <a:prstGeom prst="rect">
            <a:avLst/>
          </a:prstGeom>
        </p:spPr>
      </p:pic>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6AS/MD-2: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3"/>
              </a:rPr>
              <a:t>1.29 Using equivalence and the compensation property to calculate</a:t>
            </a:r>
            <a:endParaRPr lang="en-GB" sz="1600" dirty="0"/>
          </a:p>
          <a:p>
            <a:pPr marL="585781" lvl="1" indent="-285750">
              <a:lnSpc>
                <a:spcPct val="120000"/>
              </a:lnSpc>
            </a:pPr>
            <a:r>
              <a:rPr lang="en-GB" sz="1600" dirty="0">
                <a:solidFill>
                  <a:schemeClr val="tx2"/>
                </a:solidFill>
                <a:hlinkClick r:id="rId5"/>
              </a:rPr>
              <a:t>2.25 Using compensation to calculate</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Derive related calculations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6AS/MD-2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2041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48988"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6AS/MD-2 Derive related calculations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3762802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548FD-1CE2-4AE3-8C9D-A8E2A657E992}"/>
              </a:ext>
            </a:extLst>
          </p:cNvPr>
          <p:cNvSpPr>
            <a:spLocks noGrp="1"/>
          </p:cNvSpPr>
          <p:nvPr>
            <p:ph type="title"/>
          </p:nvPr>
        </p:nvSpPr>
        <p:spPr/>
        <p:txBody>
          <a:bodyPr/>
          <a:lstStyle/>
          <a:p>
            <a:r>
              <a:rPr kumimoji="0" lang="en-GB" sz="2000" b="0" i="0" u="none" strike="noStrike" kern="1200" cap="none" spc="0" normalizeH="0" baseline="0" noProof="0" dirty="0">
                <a:ln>
                  <a:noFill/>
                </a:ln>
                <a:solidFill>
                  <a:srgbClr val="FFFFFF"/>
                </a:solidFill>
                <a:effectLst/>
                <a:uLnTx/>
                <a:uFillTx/>
                <a:latin typeface="Arial"/>
                <a:ea typeface="+mj-ea"/>
                <a:cs typeface="+mj-cs"/>
              </a:rPr>
              <a:t>6AS/MD-2 Derive related calculations</a:t>
            </a:r>
            <a:br>
              <a:rPr kumimoji="0" lang="en-GB" sz="2000" b="0" i="0" u="none" strike="noStrike" kern="0" cap="none" spc="0" normalizeH="0" baseline="0" noProof="0" dirty="0">
                <a:ln>
                  <a:noFill/>
                </a:ln>
                <a:solidFill>
                  <a:srgbClr val="FFFFFF"/>
                </a:solidFill>
                <a:effectLst/>
                <a:uLnTx/>
                <a:uFillTx/>
                <a:latin typeface="Arial"/>
                <a:ea typeface="+mj-ea"/>
                <a:cs typeface="+mj-cs"/>
              </a:rPr>
            </a:br>
            <a:endParaRPr lang="en-GB" dirty="0"/>
          </a:p>
        </p:txBody>
      </p:sp>
      <p:sp>
        <p:nvSpPr>
          <p:cNvPr id="5" name="TextBox 4">
            <a:extLst>
              <a:ext uri="{FF2B5EF4-FFF2-40B4-BE49-F238E27FC236}">
                <a16:creationId xmlns:a16="http://schemas.microsoft.com/office/drawing/2014/main" id="{C2DF04F9-6519-42FD-B974-BA58960B0596}"/>
              </a:ext>
            </a:extLst>
          </p:cNvPr>
          <p:cNvSpPr txBox="1"/>
          <p:nvPr/>
        </p:nvSpPr>
        <p:spPr>
          <a:xfrm>
            <a:off x="1065985" y="1682105"/>
            <a:ext cx="8320903" cy="2092881"/>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en-GB" sz="2000" dirty="0">
                <a:solidFill>
                  <a:srgbClr val="585858"/>
                </a:solidFill>
              </a:rPr>
              <a:t>The following slides engage children in thinking about fundamental mathematical relationships that underpin the mathematics curriculum, and will prepare Y6 pupils for secondary school. </a:t>
            </a:r>
          </a:p>
          <a:p>
            <a:pPr marL="285750" indent="-285750">
              <a:spcBef>
                <a:spcPts val="1200"/>
              </a:spcBef>
              <a:buFont typeface="Arial" panose="020B0604020202020204" pitchFamily="34" charset="0"/>
              <a:buChar char="•"/>
            </a:pPr>
            <a:r>
              <a:rPr lang="en-GB" sz="2000" dirty="0">
                <a:solidFill>
                  <a:srgbClr val="585858"/>
                </a:solidFill>
              </a:rPr>
              <a:t>More details can be found in the linked mastery PD materials and the National Curriculum Guidance, both referenced at the start of the PowerPoint.  </a:t>
            </a:r>
          </a:p>
        </p:txBody>
      </p:sp>
    </p:spTree>
    <p:extLst>
      <p:ext uri="{BB962C8B-B14F-4D97-AF65-F5344CB8AC3E}">
        <p14:creationId xmlns:p14="http://schemas.microsoft.com/office/powerpoint/2010/main" val="9080227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10.xml><?xml version="1.0" encoding="utf-8"?>
<p:tagLst xmlns:a="http://schemas.openxmlformats.org/drawingml/2006/main" xmlns:r="http://schemas.openxmlformats.org/officeDocument/2006/relationships" xmlns:p="http://schemas.openxmlformats.org/presentationml/2006/main">
  <p:tag name="TIMING" val="|26.5|9.5|2.4|2.1"/>
</p:tagLst>
</file>

<file path=ppt/tags/tag11.xml><?xml version="1.0" encoding="utf-8"?>
<p:tagLst xmlns:a="http://schemas.openxmlformats.org/drawingml/2006/main" xmlns:r="http://schemas.openxmlformats.org/officeDocument/2006/relationships" xmlns:p="http://schemas.openxmlformats.org/presentationml/2006/main">
  <p:tag name="TIMING" val="|26.5|9.5|2.4|2.1"/>
</p:tagLst>
</file>

<file path=ppt/tags/tag12.xml><?xml version="1.0" encoding="utf-8"?>
<p:tagLst xmlns:a="http://schemas.openxmlformats.org/drawingml/2006/main" xmlns:r="http://schemas.openxmlformats.org/officeDocument/2006/relationships" xmlns:p="http://schemas.openxmlformats.org/presentationml/2006/main">
  <p:tag name="TIMING" val="|26.5|9.5|2.4|2.1"/>
</p:tagLst>
</file>

<file path=ppt/tags/tag13.xml><?xml version="1.0" encoding="utf-8"?>
<p:tagLst xmlns:a="http://schemas.openxmlformats.org/drawingml/2006/main" xmlns:r="http://schemas.openxmlformats.org/officeDocument/2006/relationships" xmlns:p="http://schemas.openxmlformats.org/presentationml/2006/main">
  <p:tag name="TIMING" val="|26.5|9.5|2.4|2.1"/>
</p:tagLst>
</file>

<file path=ppt/tags/tag14.xml><?xml version="1.0" encoding="utf-8"?>
<p:tagLst xmlns:a="http://schemas.openxmlformats.org/drawingml/2006/main" xmlns:r="http://schemas.openxmlformats.org/officeDocument/2006/relationships" xmlns:p="http://schemas.openxmlformats.org/presentationml/2006/main">
  <p:tag name="TIMING" val="|26.5|9.5|2.4|2.1"/>
</p:tagLst>
</file>

<file path=ppt/tags/tag15.xml><?xml version="1.0" encoding="utf-8"?>
<p:tagLst xmlns:a="http://schemas.openxmlformats.org/drawingml/2006/main" xmlns:r="http://schemas.openxmlformats.org/officeDocument/2006/relationships" xmlns:p="http://schemas.openxmlformats.org/presentationml/2006/main">
  <p:tag name="TIMING" val="|26.5|9.5|2.4|2.1"/>
</p:tagLst>
</file>

<file path=ppt/tags/tag16.xml><?xml version="1.0" encoding="utf-8"?>
<p:tagLst xmlns:a="http://schemas.openxmlformats.org/drawingml/2006/main" xmlns:r="http://schemas.openxmlformats.org/officeDocument/2006/relationships" xmlns:p="http://schemas.openxmlformats.org/presentationml/2006/main">
  <p:tag name="TIMING" val="|26.5|9.5|2.4|2.1"/>
</p:tagLst>
</file>

<file path=ppt/tags/tag17.xml><?xml version="1.0" encoding="utf-8"?>
<p:tagLst xmlns:a="http://schemas.openxmlformats.org/drawingml/2006/main" xmlns:r="http://schemas.openxmlformats.org/officeDocument/2006/relationships" xmlns:p="http://schemas.openxmlformats.org/presentationml/2006/main">
  <p:tag name="TIMING" val="|26.5|9.5|2.4|2.1"/>
</p:tagLst>
</file>

<file path=ppt/tags/tag18.xml><?xml version="1.0" encoding="utf-8"?>
<p:tagLst xmlns:a="http://schemas.openxmlformats.org/drawingml/2006/main" xmlns:r="http://schemas.openxmlformats.org/officeDocument/2006/relationships" xmlns:p="http://schemas.openxmlformats.org/presentationml/2006/main">
  <p:tag name="TIMING" val="|26.5|9.5|2.4|2.1"/>
</p:tagLst>
</file>

<file path=ppt/tags/tag19.xml><?xml version="1.0" encoding="utf-8"?>
<p:tagLst xmlns:a="http://schemas.openxmlformats.org/drawingml/2006/main" xmlns:r="http://schemas.openxmlformats.org/officeDocument/2006/relationships" xmlns:p="http://schemas.openxmlformats.org/presentationml/2006/main">
  <p:tag name="TIMING" val="|26.5|9.5|2.4|2.1"/>
</p:tagLst>
</file>

<file path=ppt/tags/tag2.xml><?xml version="1.0" encoding="utf-8"?>
<p:tagLst xmlns:a="http://schemas.openxmlformats.org/drawingml/2006/main" xmlns:r="http://schemas.openxmlformats.org/officeDocument/2006/relationships" xmlns:p="http://schemas.openxmlformats.org/presentationml/2006/main">
  <p:tag name="TIMING" val="|26.5|9.5|2.4|2.1"/>
</p:tagLst>
</file>

<file path=ppt/tags/tag20.xml><?xml version="1.0" encoding="utf-8"?>
<p:tagLst xmlns:a="http://schemas.openxmlformats.org/drawingml/2006/main" xmlns:r="http://schemas.openxmlformats.org/officeDocument/2006/relationships" xmlns:p="http://schemas.openxmlformats.org/presentationml/2006/main">
  <p:tag name="TIMING" val="|26.5|9.5|2.4|2.1"/>
</p:tagLst>
</file>

<file path=ppt/tags/tag21.xml><?xml version="1.0" encoding="utf-8"?>
<p:tagLst xmlns:a="http://schemas.openxmlformats.org/drawingml/2006/main" xmlns:r="http://schemas.openxmlformats.org/officeDocument/2006/relationships" xmlns:p="http://schemas.openxmlformats.org/presentationml/2006/main">
  <p:tag name="TIMING" val="|26.5|9.5|2.4|2.1"/>
</p:tagLst>
</file>

<file path=ppt/tags/tag3.xml><?xml version="1.0" encoding="utf-8"?>
<p:tagLst xmlns:a="http://schemas.openxmlformats.org/drawingml/2006/main" xmlns:r="http://schemas.openxmlformats.org/officeDocument/2006/relationships" xmlns:p="http://schemas.openxmlformats.org/presentationml/2006/main">
  <p:tag name="TIMING" val="|26.5|9.5|2.4|2.1"/>
</p:tagLst>
</file>

<file path=ppt/tags/tag4.xml><?xml version="1.0" encoding="utf-8"?>
<p:tagLst xmlns:a="http://schemas.openxmlformats.org/drawingml/2006/main" xmlns:r="http://schemas.openxmlformats.org/officeDocument/2006/relationships" xmlns:p="http://schemas.openxmlformats.org/presentationml/2006/main">
  <p:tag name="TIMING" val="|26.5|9.5|2.4|2.1"/>
</p:tagLst>
</file>

<file path=ppt/tags/tag5.xml><?xml version="1.0" encoding="utf-8"?>
<p:tagLst xmlns:a="http://schemas.openxmlformats.org/drawingml/2006/main" xmlns:r="http://schemas.openxmlformats.org/officeDocument/2006/relationships" xmlns:p="http://schemas.openxmlformats.org/presentationml/2006/main">
  <p:tag name="TIMING" val="|26.5|9.5|2.4|2.1"/>
</p:tagLst>
</file>

<file path=ppt/tags/tag6.xml><?xml version="1.0" encoding="utf-8"?>
<p:tagLst xmlns:a="http://schemas.openxmlformats.org/drawingml/2006/main" xmlns:r="http://schemas.openxmlformats.org/officeDocument/2006/relationships" xmlns:p="http://schemas.openxmlformats.org/presentationml/2006/main">
  <p:tag name="TIMING" val="|26.5|9.5|2.4|2.1"/>
</p:tagLst>
</file>

<file path=ppt/tags/tag7.xml><?xml version="1.0" encoding="utf-8"?>
<p:tagLst xmlns:a="http://schemas.openxmlformats.org/drawingml/2006/main" xmlns:r="http://schemas.openxmlformats.org/officeDocument/2006/relationships" xmlns:p="http://schemas.openxmlformats.org/presentationml/2006/main">
  <p:tag name="TIMING" val="|26.5|9.5|2.4|2.1"/>
</p:tagLst>
</file>

<file path=ppt/tags/tag8.xml><?xml version="1.0" encoding="utf-8"?>
<p:tagLst xmlns:a="http://schemas.openxmlformats.org/drawingml/2006/main" xmlns:r="http://schemas.openxmlformats.org/officeDocument/2006/relationships" xmlns:p="http://schemas.openxmlformats.org/presentationml/2006/main">
  <p:tag name="TIMING" val="|26.5|9.5|2.4|2.1"/>
</p:tagLst>
</file>

<file path=ppt/tags/tag9.xml><?xml version="1.0" encoding="utf-8"?>
<p:tagLst xmlns:a="http://schemas.openxmlformats.org/drawingml/2006/main" xmlns:r="http://schemas.openxmlformats.org/officeDocument/2006/relationships" xmlns:p="http://schemas.openxmlformats.org/presentationml/2006/main">
  <p:tag name="TIMING" val="|26.5|9.5|2.4|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3.xml><?xml version="1.0" encoding="utf-8"?>
<ds:datastoreItem xmlns:ds="http://schemas.openxmlformats.org/officeDocument/2006/customXml" ds:itemID="{5F554491-E514-4CD7-BFE8-48C0458B397E}"/>
</file>

<file path=docProps/app.xml><?xml version="1.0" encoding="utf-8"?>
<Properties xmlns="http://schemas.openxmlformats.org/officeDocument/2006/extended-properties" xmlns:vt="http://schemas.openxmlformats.org/officeDocument/2006/docPropsVTypes">
  <TotalTime>2928</TotalTime>
  <Words>1469</Words>
  <Application>Microsoft Office PowerPoint</Application>
  <PresentationFormat>Widescreen</PresentationFormat>
  <Paragraphs>229</Paragraphs>
  <Slides>30</Slides>
  <Notes>24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Calibri Light</vt:lpstr>
      <vt:lpstr>Myriad Pro</vt:lpstr>
      <vt:lpstr>Custom Design</vt:lpstr>
      <vt:lpstr>nctem1</vt:lpstr>
      <vt:lpstr>PowerPoint Presentation</vt:lpstr>
      <vt:lpstr>6AS/MD-2 Use a given additive or multiplicative calculation to derive or complete a related calculation, using arithmetic properties, inverse relationships, and place-value understanding. </vt:lpstr>
      <vt:lpstr>6AS/MD-2: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6AS/MD-2 Derive related calculations </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19</cp:revision>
  <dcterms:created xsi:type="dcterms:W3CDTF">2020-08-07T06:29:50Z</dcterms:created>
  <dcterms:modified xsi:type="dcterms:W3CDTF">2020-08-30T12:35:49Z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